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11"/>
  </p:notesMasterIdLst>
  <p:sldIdLst>
    <p:sldId id="258" r:id="rId2"/>
    <p:sldId id="266" r:id="rId3"/>
    <p:sldId id="277" r:id="rId4"/>
    <p:sldId id="267" r:id="rId5"/>
    <p:sldId id="268" r:id="rId6"/>
    <p:sldId id="269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623" autoAdjust="0"/>
  </p:normalViewPr>
  <p:slideViewPr>
    <p:cSldViewPr>
      <p:cViewPr varScale="1">
        <p:scale>
          <a:sx n="55" d="100"/>
          <a:sy n="55" d="100"/>
        </p:scale>
        <p:origin x="18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C68D-F67C-47B0-9EE2-8AA874CEA423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1133-A4F4-40ED-981B-33512585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2F779FB-2D2E-49BC-831F-59D1DEEB54FC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22CA08-9FBA-4B8C-B771-50668A097A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1920’s and the 3R’s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do you know about it?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Roaring, Rebellious, and Reactionary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txBody>
          <a:bodyPr/>
          <a:lstStyle/>
          <a:p>
            <a:pPr eaLnBrk="1" hangingPunct="1"/>
            <a:r>
              <a:rPr lang="en-US" sz="3000" smtClean="0"/>
              <a:t>Read the story you were just given then answer the following: </a:t>
            </a:r>
            <a:r>
              <a:rPr lang="en-US" sz="3000" b="1" u="sng" smtClean="0"/>
              <a:t>why did she bob her hair?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Changing Status of Women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Dating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Equality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Suffrage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Sexuality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Work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1600200"/>
            <a:ext cx="4038600" cy="3840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What do the following ads tell us about the status of women?</a:t>
            </a:r>
          </a:p>
        </p:txBody>
      </p:sp>
      <p:pic>
        <p:nvPicPr>
          <p:cNvPr id="11269" name="Picture 6" descr="Flapper+Hairsty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3048000"/>
            <a:ext cx="2571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factors do you think led to women demanding a change in their legal, economic and social lives?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305800" cy="4495800"/>
          </a:xfrm>
        </p:spPr>
        <p:txBody>
          <a:bodyPr/>
          <a:lstStyle/>
          <a:p>
            <a:r>
              <a:rPr lang="en-US" dirty="0" smtClean="0"/>
              <a:t>Industrialization?</a:t>
            </a:r>
          </a:p>
          <a:p>
            <a:r>
              <a:rPr lang="en-US" dirty="0" smtClean="0"/>
              <a:t>New Inventions?</a:t>
            </a:r>
          </a:p>
          <a:p>
            <a:r>
              <a:rPr lang="en-US" dirty="0" smtClean="0"/>
              <a:t>Family Planning?</a:t>
            </a:r>
          </a:p>
          <a:p>
            <a:r>
              <a:rPr lang="en-US" dirty="0" smtClean="0"/>
              <a:t>Urbanization?</a:t>
            </a:r>
          </a:p>
          <a:p>
            <a:r>
              <a:rPr lang="en-US" dirty="0" smtClean="0"/>
              <a:t>Modernity?</a:t>
            </a:r>
          </a:p>
          <a:p>
            <a:r>
              <a:rPr lang="en-US" dirty="0" smtClean="0"/>
              <a:t>1920s- style- flapper- dress, hairstyle</a:t>
            </a:r>
          </a:p>
          <a:p>
            <a:r>
              <a:rPr lang="en-US" dirty="0" smtClean="0"/>
              <a:t>Reaction?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31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1" name="Picture 3" descr="most men ask is she pretty - not is she clev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256213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5" name="Picture 3" descr="keep them safe from di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407025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the </a:t>
            </a:r>
            <a:endParaRPr lang="en-US" dirty="0" smtClean="0"/>
          </a:p>
        </p:txBody>
      </p:sp>
      <p:pic>
        <p:nvPicPr>
          <p:cNvPr id="14339" name="Picture 3" descr="listerine and old woman 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102225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bob my 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does Mary view her hairstyle as an extension of her views?</a:t>
            </a:r>
          </a:p>
          <a:p>
            <a:r>
              <a:rPr lang="en-US" dirty="0" smtClean="0"/>
              <a:t>How does she differentiate it from a “fad”</a:t>
            </a:r>
          </a:p>
          <a:p>
            <a:r>
              <a:rPr lang="en-US" dirty="0" smtClean="0"/>
              <a:t>What are her views on change?</a:t>
            </a:r>
          </a:p>
          <a:p>
            <a:r>
              <a:rPr lang="en-US" dirty="0" smtClean="0"/>
              <a:t>Individuality?</a:t>
            </a:r>
          </a:p>
          <a:p>
            <a:r>
              <a:rPr lang="en-US" dirty="0" smtClean="0"/>
              <a:t>Based on what you learned about Mary, If she lived today what do you think would be her hairstyle? Dress? Attitude?</a:t>
            </a:r>
          </a:p>
        </p:txBody>
      </p:sp>
    </p:spTree>
    <p:extLst>
      <p:ext uri="{BB962C8B-B14F-4D97-AF65-F5344CB8AC3E}">
        <p14:creationId xmlns:p14="http://schemas.microsoft.com/office/powerpoint/2010/main" val="1564083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Historian Fred. L. Allen younger generations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How and why does he bring up Lenin and Bolshevism?</a:t>
            </a:r>
          </a:p>
          <a:p>
            <a:r>
              <a:rPr lang="en-US" dirty="0" smtClean="0"/>
              <a:t>What was the old “code” for women?</a:t>
            </a:r>
          </a:p>
          <a:p>
            <a:r>
              <a:rPr lang="en-US" dirty="0" smtClean="0"/>
              <a:t>How did the Code change in the 1920s?</a:t>
            </a:r>
          </a:p>
          <a:p>
            <a:r>
              <a:rPr lang="en-US" dirty="0" smtClean="0"/>
              <a:t>Who and what rang the alarm for parents?</a:t>
            </a:r>
          </a:p>
          <a:p>
            <a:r>
              <a:rPr lang="en-US" dirty="0" smtClean="0"/>
              <a:t>What did the morality police demand?</a:t>
            </a:r>
          </a:p>
          <a:p>
            <a:r>
              <a:rPr lang="en-US" dirty="0" smtClean="0"/>
              <a:t>What if any code would you accept at DHS</a:t>
            </a:r>
          </a:p>
          <a:p>
            <a:r>
              <a:rPr lang="en-US" dirty="0" smtClean="0"/>
              <a:t>How did parents react?</a:t>
            </a:r>
          </a:p>
          <a:p>
            <a:r>
              <a:rPr lang="en-US" dirty="0" smtClean="0"/>
              <a:t>Could this be written today?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334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96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Beautiful White Girls sold into Ruin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what ways did the WCTU advocate on behalf of women?</a:t>
            </a:r>
          </a:p>
          <a:p>
            <a:r>
              <a:rPr lang="en-US" dirty="0" smtClean="0"/>
              <a:t>How did society react to “sexuality”?</a:t>
            </a:r>
          </a:p>
          <a:p>
            <a:r>
              <a:rPr lang="en-US" dirty="0" smtClean="0"/>
              <a:t>What was Comstock’s policy regarding sexual liberty?</a:t>
            </a:r>
          </a:p>
          <a:p>
            <a:r>
              <a:rPr lang="en-US" dirty="0" smtClean="0"/>
              <a:t>What factors played a role in Margaret Sanger’s viewpoint toward contraceptives and abortion?</a:t>
            </a:r>
          </a:p>
          <a:p>
            <a:r>
              <a:rPr lang="en-US" dirty="0" smtClean="0"/>
              <a:t>How did Government react to Margaret Sanger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68620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</TotalTime>
  <Words>292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Franklin Gothic Book</vt:lpstr>
      <vt:lpstr>Wingdings 2</vt:lpstr>
      <vt:lpstr>Technic</vt:lpstr>
      <vt:lpstr>The 1920’s and the 3R’s</vt:lpstr>
      <vt:lpstr>Read the story you were just given then answer the following: why did she bob her hair?</vt:lpstr>
      <vt:lpstr>What factors do you think led to women demanding a change in their legal, economic and social lives?</vt:lpstr>
      <vt:lpstr>PowerPoint Presentation</vt:lpstr>
      <vt:lpstr>PowerPoint Presentation</vt:lpstr>
      <vt:lpstr> the </vt:lpstr>
      <vt:lpstr>Why I bob my hair</vt:lpstr>
      <vt:lpstr>Historian Fred. L. Allen younger generations</vt:lpstr>
      <vt:lpstr>Beautiful White Girls sold into Ruin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do when you come in: what problems did the American economy face during demobilization?</dc:title>
  <dc:creator>test</dc:creator>
  <cp:lastModifiedBy>Balazs, Stephen</cp:lastModifiedBy>
  <cp:revision>13</cp:revision>
  <dcterms:created xsi:type="dcterms:W3CDTF">2011-04-01T11:34:14Z</dcterms:created>
  <dcterms:modified xsi:type="dcterms:W3CDTF">2017-04-03T14:54:55Z</dcterms:modified>
</cp:coreProperties>
</file>